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C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8" autoAdjust="0"/>
    <p:restoredTop sz="94660"/>
  </p:normalViewPr>
  <p:slideViewPr>
    <p:cSldViewPr snapToGrid="0">
      <p:cViewPr varScale="1">
        <p:scale>
          <a:sx n="77" d="100"/>
          <a:sy n="77" d="100"/>
        </p:scale>
        <p:origin x="20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5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8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6FCB-F80B-4D64-85A2-933B506C807B}" type="datetimeFigureOut">
              <a:rPr lang="en-US" smtClean="0"/>
              <a:t>09/26/2022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9FC-82CE-4601-8786-21078E44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23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6FCB-F80B-4D64-85A2-933B506C807B}" type="datetimeFigureOut">
              <a:rPr lang="en-US" smtClean="0"/>
              <a:t>09/26/2022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9FC-82CE-4601-8786-21078E44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0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90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90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6FCB-F80B-4D64-85A2-933B506C807B}" type="datetimeFigureOut">
              <a:rPr lang="en-US" smtClean="0"/>
              <a:t>09/26/2022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9FC-82CE-4601-8786-21078E44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75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6FCB-F80B-4D64-85A2-933B506C807B}" type="datetimeFigureOut">
              <a:rPr lang="en-US" smtClean="0"/>
              <a:t>09/26/2022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9FC-82CE-4601-8786-21078E44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9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6FCB-F80B-4D64-85A2-933B506C807B}" type="datetimeFigureOut">
              <a:rPr lang="en-US" smtClean="0"/>
              <a:t>09/26/2022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9FC-82CE-4601-8786-21078E44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40"/>
            <a:ext cx="4371975" cy="65270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40"/>
            <a:ext cx="4371975" cy="65270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6FCB-F80B-4D64-85A2-933B506C807B}" type="datetimeFigureOut">
              <a:rPr lang="en-US" smtClean="0"/>
              <a:t>09/26/2022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9FC-82CE-4601-8786-21078E44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7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2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3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3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6FCB-F80B-4D64-85A2-933B506C807B}" type="datetimeFigureOut">
              <a:rPr lang="en-US" smtClean="0"/>
              <a:t>09/26/2022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9FC-82CE-4601-8786-21078E44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7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6FCB-F80B-4D64-85A2-933B506C807B}" type="datetimeFigureOut">
              <a:rPr lang="en-US" smtClean="0"/>
              <a:t>09/26/2022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9FC-82CE-4601-8786-21078E44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1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6FCB-F80B-4D64-85A2-933B506C807B}" type="datetimeFigureOut">
              <a:rPr lang="en-US" smtClean="0"/>
              <a:t>09/26/2022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9FC-82CE-4601-8786-21078E44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3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6FCB-F80B-4D64-85A2-933B506C807B}" type="datetimeFigureOut">
              <a:rPr lang="en-US" smtClean="0"/>
              <a:t>09/26/2022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9FC-82CE-4601-8786-21078E44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8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6FCB-F80B-4D64-85A2-933B506C807B}" type="datetimeFigureOut">
              <a:rPr lang="en-US" smtClean="0"/>
              <a:t>09/26/2022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9FC-82CE-4601-8786-21078E44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9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2" y="547692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2" y="2738440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16FCB-F80B-4D64-85A2-933B506C807B}" type="datetimeFigureOut">
              <a:rPr lang="en-US" smtClean="0"/>
              <a:t>09/26/2022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70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A59FC-82CE-4601-8786-21078E44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4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FF959F7-D984-433A-AA5A-0728C1F8B1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86304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75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0E5A3E1-110B-4BC4-B817-3285E4ECFA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1780"/>
            <a:ext cx="10287000" cy="508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274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GROSHONG Dominic L * DCBS</dc:creator>
  <cp:lastModifiedBy>GROSHONG Dominic L * DCBS</cp:lastModifiedBy>
  <cp:revision>8</cp:revision>
  <dcterms:created xsi:type="dcterms:W3CDTF">2022-07-18T17:07:47Z</dcterms:created>
  <dcterms:modified xsi:type="dcterms:W3CDTF">2022-09-26T16:02:05Z</dcterms:modified>
</cp:coreProperties>
</file>